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3FCE02C-6EC6-4E09-BC2C-9FDED4DE236E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13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3315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96862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75590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73119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313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5CAA-4E5A-4223-BD55-C5D2841AC9EF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11039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359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71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6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1A55-63BC-4BA2-9538-7DDEADA10621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46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9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68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4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2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46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1CCA-BB49-46C7-A0E2-F42339750F9A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4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7205CAA-4E5A-4223-BD55-C5D2841AC9EF}" type="datetimeFigureOut">
              <a:rPr lang="en-US" smtClean="0"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9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Обнављање градива кроз игру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Ученици 5. разреда ОШ „Први мај“ у Трупалу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53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Учесници: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3600" dirty="0" smtClean="0"/>
              <a:t>Наставник: Милан Марковић, мастер теолог</a:t>
            </a:r>
          </a:p>
          <a:p>
            <a:r>
              <a:rPr lang="sr-Cyrl-RS" sz="3600" dirty="0" smtClean="0"/>
              <a:t>Ученици: Одељења 5-1 и 5-2 ОШ „Први мај“ у Трупалу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7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Време и место реализације: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3600" dirty="0" smtClean="0"/>
              <a:t>Датум: 16.4.2020.</a:t>
            </a:r>
          </a:p>
          <a:p>
            <a:r>
              <a:rPr lang="sr-Cyrl-RS" sz="3600" dirty="0" smtClean="0"/>
              <a:t>Место реализације: </a:t>
            </a:r>
            <a:r>
              <a:rPr lang="en-US" sz="3600" dirty="0" smtClean="0"/>
              <a:t>Google Hangouts</a:t>
            </a:r>
            <a:r>
              <a:rPr lang="sr-Cyrl-RS" sz="3600" dirty="0" smtClean="0"/>
              <a:t>, мејл</a:t>
            </a:r>
          </a:p>
          <a:p>
            <a:r>
              <a:rPr lang="sr-Cyrl-RS" sz="3600" dirty="0" smtClean="0"/>
              <a:t>Начин реализације: групно на видео позиву, појдиначно на мејлу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34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Опис активности: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/>
              <a:t>Активност обнављања градива кроз игру изведена је као систематизација предвиђених тема из верске наставе везаних за библијску причу о Мојсију. Наставник је саставио игру – презентацију у </a:t>
            </a:r>
            <a:r>
              <a:rPr lang="en-US" sz="2400" dirty="0" smtClean="0"/>
              <a:t>PowerPoint</a:t>
            </a:r>
            <a:r>
              <a:rPr lang="sr-Cyrl-RS" sz="2400" dirty="0" smtClean="0"/>
              <a:t>-у. Ученици су се кретали путањом Мојсијевих путовања. Приликом стајања на појединим пољима, одговарали су на питања. Уколико погреше, читали су одговоре и враћали се назад. Ова активност је веома добро примљена код ученика.</a:t>
            </a:r>
          </a:p>
        </p:txBody>
      </p:sp>
    </p:spTree>
    <p:extLst>
      <p:ext uri="{BB962C8B-B14F-4D97-AF65-F5344CB8AC3E}">
        <p14:creationId xmlns:p14="http://schemas.microsoft.com/office/powerpoint/2010/main" val="3455889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Корелација: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3200" dirty="0"/>
              <a:t>Врло је битно да су, кроз ову активност, ученици упознати са историјским околностима друштва на Старом истоку у доба писања приче о </a:t>
            </a:r>
            <a:r>
              <a:rPr lang="sr-Cyrl-RS" sz="3200" dirty="0" smtClean="0"/>
              <a:t>Мојсију, </a:t>
            </a:r>
            <a:r>
              <a:rPr lang="sr-Cyrl-RS" sz="3200" dirty="0"/>
              <a:t>као и са културолошким и религиозним садржајима </a:t>
            </a:r>
            <a:r>
              <a:rPr lang="sr-Cyrl-RS" sz="3200" dirty="0" smtClean="0"/>
              <a:t>једнобожачких </a:t>
            </a:r>
            <a:r>
              <a:rPr lang="sr-Cyrl-RS" sz="3200" dirty="0"/>
              <a:t>и многобожачких народа тог периода</a:t>
            </a:r>
            <a:r>
              <a:rPr lang="sr-Cyrl-R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426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Оцена успешности активности: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r-Latn-RS" sz="2800" dirty="0" smtClean="0"/>
              <a:t>1. </a:t>
            </a:r>
            <a:r>
              <a:rPr lang="sr-Cyrl-RS" sz="2800" dirty="0" smtClean="0"/>
              <a:t>Оцена успешности активности може се уочити у реакцијама ученика, који су били веома задовољни исходом активности</a:t>
            </a:r>
            <a:r>
              <a:rPr lang="sr-Latn-RS" sz="2800" dirty="0" smtClean="0"/>
              <a:t>.</a:t>
            </a:r>
          </a:p>
          <a:p>
            <a:r>
              <a:rPr lang="sr-Latn-RS" sz="2800" dirty="0" smtClean="0"/>
              <a:t>2</a:t>
            </a:r>
            <a:r>
              <a:rPr lang="sr-Cyrl-RS" sz="2800" dirty="0" smtClean="0"/>
              <a:t>.</a:t>
            </a:r>
            <a:r>
              <a:rPr lang="sr-Latn-RS" sz="2800" dirty="0" smtClean="0"/>
              <a:t> </a:t>
            </a:r>
            <a:r>
              <a:rPr lang="sr-Cyrl-RS" sz="2800" dirty="0" smtClean="0"/>
              <a:t>Оцена успешности је утврђена и Одговорима ученика у току кретања по слајдовима игре – презентације.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9585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125</TotalTime>
  <Words>221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Обнављање градива кроз игру</vt:lpstr>
      <vt:lpstr>Учесници:</vt:lpstr>
      <vt:lpstr>Време и место реализације:</vt:lpstr>
      <vt:lpstr>Опис активности:</vt:lpstr>
      <vt:lpstr>Корелација:</vt:lpstr>
      <vt:lpstr>Оцена успешности активности: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Аудио драма „Мојсије“</dc:title>
  <dc:creator>Milan Markovic</dc:creator>
  <cp:lastModifiedBy>Milan Markovic</cp:lastModifiedBy>
  <cp:revision>9</cp:revision>
  <dcterms:created xsi:type="dcterms:W3CDTF">2020-04-24T18:57:30Z</dcterms:created>
  <dcterms:modified xsi:type="dcterms:W3CDTF">2020-04-24T22:17:27Z</dcterms:modified>
</cp:coreProperties>
</file>